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7FE96-BDDE-4549-85F2-E5E6D661FB71}" type="datetimeFigureOut">
              <a:rPr lang="es-ES" smtClean="0"/>
              <a:t>08/10/2016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33E9-6E9A-4353-8527-8D525B6FC98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7FE96-BDDE-4549-85F2-E5E6D661FB71}" type="datetimeFigureOut">
              <a:rPr lang="es-ES" smtClean="0"/>
              <a:t>08/10/2016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33E9-6E9A-4353-8527-8D525B6FC98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7FE96-BDDE-4549-85F2-E5E6D661FB71}" type="datetimeFigureOut">
              <a:rPr lang="es-ES" smtClean="0"/>
              <a:t>08/10/2016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33E9-6E9A-4353-8527-8D525B6FC98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7FE96-BDDE-4549-85F2-E5E6D661FB71}" type="datetimeFigureOut">
              <a:rPr lang="es-ES" smtClean="0"/>
              <a:t>08/10/2016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33E9-6E9A-4353-8527-8D525B6FC98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7FE96-BDDE-4549-85F2-E5E6D661FB71}" type="datetimeFigureOut">
              <a:rPr lang="es-ES" smtClean="0"/>
              <a:t>08/10/2016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33E9-6E9A-4353-8527-8D525B6FC98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7FE96-BDDE-4549-85F2-E5E6D661FB71}" type="datetimeFigureOut">
              <a:rPr lang="es-ES" smtClean="0"/>
              <a:t>08/10/2016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33E9-6E9A-4353-8527-8D525B6FC98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7FE96-BDDE-4549-85F2-E5E6D661FB71}" type="datetimeFigureOut">
              <a:rPr lang="es-ES" smtClean="0"/>
              <a:t>08/10/2016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33E9-6E9A-4353-8527-8D525B6FC98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7FE96-BDDE-4549-85F2-E5E6D661FB71}" type="datetimeFigureOut">
              <a:rPr lang="es-ES" smtClean="0"/>
              <a:t>08/10/2016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33E9-6E9A-4353-8527-8D525B6FC98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7FE96-BDDE-4549-85F2-E5E6D661FB71}" type="datetimeFigureOut">
              <a:rPr lang="es-ES" smtClean="0"/>
              <a:t>08/10/2016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33E9-6E9A-4353-8527-8D525B6FC98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7FE96-BDDE-4549-85F2-E5E6D661FB71}" type="datetimeFigureOut">
              <a:rPr lang="es-ES" smtClean="0"/>
              <a:t>08/10/2016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33E9-6E9A-4353-8527-8D525B6FC98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7FE96-BDDE-4549-85F2-E5E6D661FB71}" type="datetimeFigureOut">
              <a:rPr lang="es-ES" smtClean="0"/>
              <a:t>08/10/2016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33E9-6E9A-4353-8527-8D525B6FC98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7FE96-BDDE-4549-85F2-E5E6D661FB71}" type="datetimeFigureOut">
              <a:rPr lang="es-ES" smtClean="0"/>
              <a:t>08/10/2016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F33E9-6E9A-4353-8527-8D525B6FC982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444" y="142852"/>
            <a:ext cx="8716274" cy="6500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0464041"/>
              </p:ext>
            </p:extLst>
          </p:nvPr>
        </p:nvGraphicFramePr>
        <p:xfrm>
          <a:off x="611556" y="1340765"/>
          <a:ext cx="7920883" cy="5112566"/>
        </p:xfrm>
        <a:graphic>
          <a:graphicData uri="http://schemas.openxmlformats.org/drawingml/2006/table">
            <a:tbl>
              <a:tblPr/>
              <a:tblGrid>
                <a:gridCol w="1463545"/>
                <a:gridCol w="638638"/>
                <a:gridCol w="638638"/>
                <a:gridCol w="638638"/>
                <a:gridCol w="638638"/>
                <a:gridCol w="638638"/>
                <a:gridCol w="638638"/>
                <a:gridCol w="638638"/>
                <a:gridCol w="638638"/>
                <a:gridCol w="638638"/>
                <a:gridCol w="709596"/>
              </a:tblGrid>
              <a:tr h="476098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s-A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SAN  DIEGO  COUNTRY  CLUB</a:t>
                      </a:r>
                    </a:p>
                  </a:txBody>
                  <a:tcPr marL="8105" marR="8105" marT="81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476098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s-A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CANCHA  CHICA</a:t>
                      </a:r>
                    </a:p>
                  </a:txBody>
                  <a:tcPr marL="8105" marR="8105" marT="81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360736">
                <a:tc>
                  <a:txBody>
                    <a:bodyPr/>
                    <a:lstStyle/>
                    <a:p>
                      <a:pPr algn="ctr" fontAlgn="ctr"/>
                      <a:endParaRPr lang="es-AR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05" marR="8105" marT="81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AR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05" marR="8105" marT="81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AR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05" marR="8105" marT="81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AR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05" marR="8105" marT="81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AR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05" marR="8105" marT="81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AR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05" marR="8105" marT="81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AR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05" marR="8105" marT="81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AR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05" marR="8105" marT="81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AR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05" marR="8105" marT="81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AR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05" marR="8105" marT="81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AR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05" marR="8105" marT="81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828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s-AR" sz="15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HOYO 1    SALIDAS MARCAS  AZULES</a:t>
                      </a:r>
                    </a:p>
                  </a:txBody>
                  <a:tcPr marL="8105" marR="8105" marT="81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283828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s-A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Damas y Caballeros "EAGLES" (</a:t>
                      </a:r>
                      <a:r>
                        <a:rPr lang="es-AR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05-06)  </a:t>
                      </a:r>
                      <a:r>
                        <a:rPr lang="es-A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(9 HOYOS)</a:t>
                      </a:r>
                    </a:p>
                  </a:txBody>
                  <a:tcPr marL="8105" marR="8105" marT="81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283828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105" marR="8105" marT="81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AR" sz="1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05" marR="8105" marT="81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AR" sz="1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05" marR="8105" marT="81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AR" sz="1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05" marR="8105" marT="81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AR" sz="1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05" marR="8105" marT="81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AR" sz="1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05" marR="8105" marT="81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AR" sz="1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05" marR="8105" marT="81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AR" sz="1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05" marR="8105" marT="81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AR" sz="1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05" marR="8105" marT="81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AR" sz="1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05" marR="8105" marT="81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105" marR="8105" marT="810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3828">
                <a:tc>
                  <a:txBody>
                    <a:bodyPr/>
                    <a:lstStyle/>
                    <a:p>
                      <a:pPr algn="l" fontAlgn="ctr"/>
                      <a:r>
                        <a:rPr lang="es-AR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Hoyo</a:t>
                      </a:r>
                    </a:p>
                  </a:txBody>
                  <a:tcPr marL="8105" marR="8105" marT="81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8105" marR="8105" marT="81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8105" marR="8105" marT="81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8105" marR="8105" marT="81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8105" marR="8105" marT="81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8105" marR="8105" marT="81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8105" marR="8105" marT="81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8105" marR="8105" marT="81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8105" marR="8105" marT="81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8105" marR="8105" marT="81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8105" marR="8105" marT="810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3828">
                <a:tc>
                  <a:txBody>
                    <a:bodyPr/>
                    <a:lstStyle/>
                    <a:p>
                      <a:pPr algn="l" fontAlgn="ctr"/>
                      <a:r>
                        <a:rPr lang="es-AR" sz="15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AZULES</a:t>
                      </a:r>
                    </a:p>
                  </a:txBody>
                  <a:tcPr marL="8105" marR="8105" marT="81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111</a:t>
                      </a:r>
                    </a:p>
                  </a:txBody>
                  <a:tcPr marL="8105" marR="8105" marT="81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126</a:t>
                      </a:r>
                    </a:p>
                  </a:txBody>
                  <a:tcPr marL="8105" marR="8105" marT="81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131</a:t>
                      </a:r>
                    </a:p>
                  </a:txBody>
                  <a:tcPr marL="8105" marR="8105" marT="81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260</a:t>
                      </a:r>
                    </a:p>
                  </a:txBody>
                  <a:tcPr marL="8105" marR="8105" marT="81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122</a:t>
                      </a:r>
                    </a:p>
                  </a:txBody>
                  <a:tcPr marL="8105" marR="8105" marT="81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156</a:t>
                      </a:r>
                    </a:p>
                  </a:txBody>
                  <a:tcPr marL="8105" marR="8105" marT="81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294</a:t>
                      </a:r>
                    </a:p>
                  </a:txBody>
                  <a:tcPr marL="8105" marR="8105" marT="81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270</a:t>
                      </a:r>
                    </a:p>
                  </a:txBody>
                  <a:tcPr marL="8105" marR="8105" marT="81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165</a:t>
                      </a:r>
                    </a:p>
                  </a:txBody>
                  <a:tcPr marL="8105" marR="8105" marT="81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1635</a:t>
                      </a:r>
                    </a:p>
                  </a:txBody>
                  <a:tcPr marL="8105" marR="8105" marT="810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2984">
                <a:tc>
                  <a:txBody>
                    <a:bodyPr/>
                    <a:lstStyle/>
                    <a:p>
                      <a:pPr algn="l" fontAlgn="ctr"/>
                      <a:r>
                        <a:rPr lang="es-AR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Par</a:t>
                      </a:r>
                    </a:p>
                  </a:txBody>
                  <a:tcPr marL="8105" marR="8105" marT="81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8105" marR="8105" marT="81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8105" marR="8105" marT="81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8105" marR="8105" marT="81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8105" marR="8105" marT="81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8105" marR="8105" marT="81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8105" marR="8105" marT="81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8105" marR="8105" marT="81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8105" marR="8105" marT="81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8105" marR="8105" marT="81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</a:t>
                      </a:r>
                    </a:p>
                  </a:txBody>
                  <a:tcPr marL="8105" marR="8105" marT="810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115">
                <a:tc>
                  <a:txBody>
                    <a:bodyPr/>
                    <a:lstStyle/>
                    <a:p>
                      <a:pPr algn="l" fontAlgn="ctr"/>
                      <a:endParaRPr lang="es-A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05" marR="8105" marT="81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A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05" marR="8105" marT="81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A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05" marR="8105" marT="81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A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05" marR="8105" marT="81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A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05" marR="8105" marT="81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A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05" marR="8105" marT="81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A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05" marR="8105" marT="81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A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05" marR="8105" marT="81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A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05" marR="8105" marT="81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A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05" marR="8105" marT="81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A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05" marR="8105" marT="81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2271">
                <a:tc>
                  <a:txBody>
                    <a:bodyPr/>
                    <a:lstStyle/>
                    <a:p>
                      <a:pPr algn="l" fontAlgn="ctr"/>
                      <a:endParaRPr lang="es-A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05" marR="8105" marT="81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A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05" marR="8105" marT="81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A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05" marR="8105" marT="81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A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05" marR="8105" marT="81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A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05" marR="8105" marT="81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A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05" marR="8105" marT="81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A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05" marR="8105" marT="81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A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05" marR="8105" marT="81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A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05" marR="8105" marT="81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A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05" marR="8105" marT="81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A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05" marR="8105" marT="81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828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s-AR" sz="15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HOYO 1    SALIDAS MARCAS  ROJAS</a:t>
                      </a:r>
                    </a:p>
                  </a:txBody>
                  <a:tcPr marL="8105" marR="8105" marT="81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283828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s-A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Damas y Caballeros "BIRDIES" (</a:t>
                      </a:r>
                      <a:r>
                        <a:rPr lang="es-AR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2007 </a:t>
                      </a:r>
                      <a:r>
                        <a:rPr lang="es-A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 post.)  (9 HOYOS)</a:t>
                      </a:r>
                    </a:p>
                  </a:txBody>
                  <a:tcPr marL="8105" marR="8105" marT="81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283828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105" marR="8105" marT="81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AR" sz="1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05" marR="8105" marT="81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AR" sz="1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05" marR="8105" marT="81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AR" sz="1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05" marR="8105" marT="81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AR" sz="1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05" marR="8105" marT="81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AR" sz="1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05" marR="8105" marT="81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AR" sz="1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05" marR="8105" marT="81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AR" sz="1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05" marR="8105" marT="81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AR" sz="1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05" marR="8105" marT="81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AR" sz="1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05" marR="8105" marT="81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105" marR="8105" marT="810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3828">
                <a:tc>
                  <a:txBody>
                    <a:bodyPr/>
                    <a:lstStyle/>
                    <a:p>
                      <a:pPr algn="l" fontAlgn="ctr"/>
                      <a:r>
                        <a:rPr lang="es-AR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Hoyo</a:t>
                      </a:r>
                    </a:p>
                  </a:txBody>
                  <a:tcPr marL="8105" marR="8105" marT="81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8105" marR="8105" marT="81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8105" marR="8105" marT="81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8105" marR="8105" marT="81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8105" marR="8105" marT="81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8105" marR="8105" marT="81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8105" marR="8105" marT="81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8105" marR="8105" marT="81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8105" marR="8105" marT="81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8105" marR="8105" marT="81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8105" marR="8105" marT="810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3828">
                <a:tc>
                  <a:txBody>
                    <a:bodyPr/>
                    <a:lstStyle/>
                    <a:p>
                      <a:pPr algn="l" fontAlgn="ctr"/>
                      <a:r>
                        <a:rPr lang="es-AR" sz="15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COLORADAS</a:t>
                      </a:r>
                    </a:p>
                  </a:txBody>
                  <a:tcPr marL="8105" marR="8105" marT="81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</a:t>
                      </a:r>
                    </a:p>
                  </a:txBody>
                  <a:tcPr marL="8105" marR="8105" marT="81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105</a:t>
                      </a:r>
                    </a:p>
                  </a:txBody>
                  <a:tcPr marL="8105" marR="8105" marT="81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8105" marR="8105" marT="81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260</a:t>
                      </a:r>
                    </a:p>
                  </a:txBody>
                  <a:tcPr marL="8105" marR="8105" marT="81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8105" marR="8105" marT="81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156</a:t>
                      </a:r>
                    </a:p>
                  </a:txBody>
                  <a:tcPr marL="8105" marR="8105" marT="81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254</a:t>
                      </a:r>
                    </a:p>
                  </a:txBody>
                  <a:tcPr marL="8105" marR="8105" marT="81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270</a:t>
                      </a:r>
                    </a:p>
                  </a:txBody>
                  <a:tcPr marL="8105" marR="8105" marT="81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165</a:t>
                      </a:r>
                    </a:p>
                  </a:txBody>
                  <a:tcPr marL="8105" marR="8105" marT="81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1505</a:t>
                      </a:r>
                    </a:p>
                  </a:txBody>
                  <a:tcPr marL="8105" marR="8105" marT="810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2984">
                <a:tc>
                  <a:txBody>
                    <a:bodyPr/>
                    <a:lstStyle/>
                    <a:p>
                      <a:pPr algn="l" fontAlgn="ctr"/>
                      <a:r>
                        <a:rPr lang="es-AR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Par</a:t>
                      </a:r>
                    </a:p>
                  </a:txBody>
                  <a:tcPr marL="8105" marR="8105" marT="81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8105" marR="8105" marT="81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8105" marR="8105" marT="81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8105" marR="8105" marT="81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8105" marR="8105" marT="81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8105" marR="8105" marT="81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8105" marR="8105" marT="81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8105" marR="8105" marT="81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8105" marR="8105" marT="81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8105" marR="8105" marT="81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</a:t>
                      </a:r>
                    </a:p>
                  </a:txBody>
                  <a:tcPr marL="8105" marR="8105" marT="810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110</Words>
  <Application>Microsoft Office PowerPoint</Application>
  <PresentationFormat>Presentación en pantalla (4:3)</PresentationFormat>
  <Paragraphs>76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Florencia</dc:creator>
  <cp:lastModifiedBy>Guille</cp:lastModifiedBy>
  <cp:revision>22</cp:revision>
  <dcterms:created xsi:type="dcterms:W3CDTF">2012-03-21T19:34:46Z</dcterms:created>
  <dcterms:modified xsi:type="dcterms:W3CDTF">2016-10-08T12:21:41Z</dcterms:modified>
</cp:coreProperties>
</file>