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</p:sldIdLst>
  <p:sldSz cx="7559675" cy="1069181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1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507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247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0085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654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3751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943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878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906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446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54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5001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85EA-A9EC-4132-A77B-FBD5EF23AC68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FDD85-B00A-410C-9F01-69344743C7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720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70437" y="2080049"/>
            <a:ext cx="7024886" cy="8277858"/>
          </a:xfr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s-AR" sz="9259" dirty="0" smtClean="0"/>
          </a:p>
          <a:p>
            <a:pPr marL="0" indent="0">
              <a:buNone/>
            </a:pPr>
            <a:endParaRPr lang="es-ES" sz="3307" dirty="0"/>
          </a:p>
          <a:p>
            <a:endParaRPr lang="es-ES" sz="6614" dirty="0"/>
          </a:p>
          <a:p>
            <a:endParaRPr lang="es-AR" dirty="0"/>
          </a:p>
        </p:txBody>
      </p:sp>
      <p:sp>
        <p:nvSpPr>
          <p:cNvPr id="11" name="Rectángulo 10"/>
          <p:cNvSpPr/>
          <p:nvPr/>
        </p:nvSpPr>
        <p:spPr>
          <a:xfrm>
            <a:off x="837953" y="2395670"/>
            <a:ext cx="604299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ES_tradnl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HARAS SANTA MARIA C.C.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y 30 </a:t>
            </a:r>
            <a:r>
              <a:rPr lang="es-ES_tradnl" sz="28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28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es-ES_tradnl" sz="28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2025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_tradnl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AR" sz="28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COMITÉ del TORNEO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AR" sz="2000" b="1" u="sng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AR" sz="2000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Rubén </a:t>
            </a:r>
            <a:r>
              <a:rPr lang="es-AR" sz="2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Condominia</a:t>
            </a:r>
            <a:endParaRPr lang="es-AR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A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Mendizabal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A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Ramón Cenoz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A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Parmigiani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A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Nicolás Perez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A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Manuel Aldana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A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_tradnl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			</a:t>
            </a:r>
            <a:endParaRPr lang="es-ES_tradnl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1 Imagen" descr="logoAAG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961" y="579214"/>
            <a:ext cx="1465609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9AFF473-95FF-9B45-E5B3-7B618C248A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869" y="456852"/>
            <a:ext cx="1140074" cy="114007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0220" y="344229"/>
            <a:ext cx="1365320" cy="136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0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12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Torneos de Verano</dc:title>
  <dc:creator>Guillermo</dc:creator>
  <cp:lastModifiedBy>Guillermo Parmigiani</cp:lastModifiedBy>
  <cp:revision>33</cp:revision>
  <dcterms:created xsi:type="dcterms:W3CDTF">2021-01-02T11:26:00Z</dcterms:created>
  <dcterms:modified xsi:type="dcterms:W3CDTF">2025-03-21T18:56:17Z</dcterms:modified>
</cp:coreProperties>
</file>